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jp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jp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jp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jp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jp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jp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jp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jp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jp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jp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jp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jp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jp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jp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jp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jp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jp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jp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jp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jp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jp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jp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1-Ensemble-Learning-and-Random-Forests-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0-Ensemble-Learning-and-Random-Forest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0-Ensemble-Learning-and-Random-Forests-10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1-Ensemble-Learning-and-Random-Forests-10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2-Ensemble-Learning-and-Random-Forests-10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3-Ensemble-Learning-and-Random-Forests-10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4-Ensemble-Learning-and-Random-Forests-10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5-Ensemble-Learning-and-Random-Forests-10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6-Ensemble-Learning-and-Random-Forests-10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7-Ensemble-Learning-and-Random-Forests-10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8-Ensemble-Learning-and-Random-Forests-10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09-Ensemble-Learning-and-Random-Forests-10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1-Ensemble-Learning-and-Random-Forest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0-Ensemble-Learning-and-Random-Forests-1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1-Ensemble-Learning-and-Random-Forests-1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2-Ensemble-Learning-and-Random-Forests-1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3-Ensemble-Learning-and-Random-Forests-1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4-Ensemble-Learning-and-Random-Forests-1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5-Ensemble-Learning-and-Random-Forests-1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6-Ensemble-Learning-and-Random-Forests-1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7-Ensemble-Learning-and-Random-Forests-1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8-Ensemble-Learning-and-Random-Forests-1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19-Ensemble-Learning-and-Random-Forests-1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2-Ensemble-Learning-and-Random-Forest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0-Ensemble-Learning-and-Random-Forests-1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1-Ensemble-Learning-and-Random-Forests-1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2-Ensemble-Learning-and-Random-Forests-1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3-Ensemble-Learning-and-Random-Forests-1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4-Ensemble-Learning-and-Random-Forests-1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5-Ensemble-Learning-and-Random-Forests-1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6-Ensemble-Learning-and-Random-Forests-1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7-Ensemble-Learning-and-Random-Forests-1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8-Ensemble-Learning-and-Random-Forests-1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29-Ensemble-Learning-and-Random-Forests-1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3-Ensemble-Learning-and-Random-Forest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0-Ensemble-Learning-and-Random-Forests-1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1-Ensemble-Learning-and-Random-Forests-1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2-Ensemble-Learning-and-Random-Forests-1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3-Ensemble-Learning-and-Random-Forests-1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4-Ensemble-Learning-and-Random-Forests-1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5-Ensemble-Learning-and-Random-Forests-1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6-Ensemble-Learning-and-Random-Forests-1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7-Ensemble-Learning-and-Random-Forests-1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8-Ensemble-Learning-and-Random-Forests-1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39-Ensemble-Learning-and-Random-Forests-1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4-Ensemble-Learning-and-Random-Forest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0-Ensemble-Learning-and-Random-Forests-1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1-Ensemble-Learning-and-Random-Forests-1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2-Ensemble-Learning-and-Random-Forests-1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3-Ensemble-Learning-and-Random-Forests-1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4-Ensemble-Learning-and-Random-Forests-1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5-Ensemble-Learning-and-Random-Forests-1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6-Ensemble-Learning-and-Random-Forests-1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7-Ensemble-Learning-and-Random-Forests-1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8-Ensemble-Learning-and-Random-Forests-1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49-Ensemble-Learning-and-Random-Forests-1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5-Ensemble-Learning-and-Random-Forest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0-Ensemble-Learning-and-Random-Forests-1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151-Ensemble-Learning-and-Random-Forests-1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6-Ensemble-Learning-and-Random-Forest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7-Ensemble-Learning-and-Random-Forest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8-Ensemble-Learning-and-Random-Forests-1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19-Ensemble-Learning-and-Random-Forest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2-Ensemble-Learning-and-Random-Forest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0-Ensemble-Learning-and-Random-Forest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1-Ensemble-Learning-and-Random-Forest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2-Ensemble-Learning-and-Random-Forests-2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3-Ensemble-Learning-and-Random-Forest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4-Ensemble-Learning-and-Random-Forests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5-Ensemble-Learning-and-Random-Forests-2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6-Ensemble-Learning-and-Random-Forests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7-Ensemble-Learning-and-Random-Forests-2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8-Ensemble-Learning-and-Random-Forests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29-Ensemble-Learning-and-Random-Forests-2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3-Ensemble-Learning-and-Random-Forest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0-Ensemble-Learning-and-Random-Forests-3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1-Ensemble-Learning-and-Random-Forests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2-Ensemble-Learning-and-Random-Forests-3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3-Ensemble-Learning-and-Random-Forests-3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4-Ensemble-Learning-and-Random-Forests-3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5-Ensemble-Learning-and-Random-Forests-3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6-Ensemble-Learning-and-Random-Forests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7-Ensemble-Learning-and-Random-Forests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8-Ensemble-Learning-and-Random-Forests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39-Ensemble-Learning-and-Random-Forests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4-Ensemble-Learning-and-Random-Forest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0-Ensemble-Learning-and-Random-Forests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1-Ensemble-Learning-and-Random-Forests-4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2-Ensemble-Learning-and-Random-Forests-4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3-Ensemble-Learning-and-Random-Forests-4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4-Ensemble-Learning-and-Random-Forests-4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5-Ensemble-Learning-and-Random-Forests-4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6-Ensemble-Learning-and-Random-Forests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7-Ensemble-Learning-and-Random-Forests-4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8-Ensemble-Learning-and-Random-Forests-4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49-Ensemble-Learning-and-Random-Forests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5-Ensemble-Learning-and-Random-Forest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0-Ensemble-Learning-and-Random-Forests-5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1-Ensemble-Learning-and-Random-Forests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2-Ensemble-Learning-and-Random-Forests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3-Ensemble-Learning-and-Random-Forests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4-Ensemble-Learning-and-Random-Forests-5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5-Ensemble-Learning-and-Random-Forests-5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6-Ensemble-Learning-and-Random-Forests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7-Ensemble-Learning-and-Random-Forests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8-Ensemble-Learning-and-Random-Forests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59-Ensemble-Learning-and-Random-Forests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6-Ensemble-Learning-and-Random-Forest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0-Ensemble-Learning-and-Random-Forests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1-Ensemble-Learning-and-Random-Forests-6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2-Ensemble-Learning-and-Random-Forests-6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3-Ensemble-Learning-and-Random-Forests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4-Ensemble-Learning-and-Random-Forests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5-Ensemble-Learning-and-Random-Forests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6-Ensemble-Learning-and-Random-Forests-6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7-Ensemble-Learning-and-Random-Forests-6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8-Ensemble-Learning-and-Random-Forests-6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69-Ensemble-Learning-and-Random-Forests-6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7-Ensemble-Learning-and-Random-Forest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0-Ensemble-Learning-and-Random-Forests-7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1-Ensemble-Learning-and-Random-Forests-7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2-Ensemble-Learning-and-Random-Forests-7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3-Ensemble-Learning-and-Random-Forests-7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4-Ensemble-Learning-and-Random-Forests-7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5-Ensemble-Learning-and-Random-Forests-7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6-Ensemble-Learning-and-Random-Forests-7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7-Ensemble-Learning-and-Random-Forests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7-Ensemble-Learning-and-Random-Forests-7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79-Ensemble-Learning-and-Random-Forests-7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8-Ensemble-Learning-and-Random-Forest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0-Ensemble-Learning-and-Random-Forests-8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1-Ensemble-Learning-and-Random-Forests-8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2-Ensemble-Learning-and-Random-Forests-8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3-Ensemble-Learning-and-Random-Forests-8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4-Ensemble-Learning-and-Random-Forests-8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5-Ensemble-Learning-and-Random-Forests-8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6-Ensemble-Learning-and-Random-Forests-8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7-Ensemble-Learning-and-Random-Forests-8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8-Ensemble-Learning-and-Random-Forests-8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89-Ensemble-Learning-and-Random-Forests-8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09-Ensemble-Learning-and-Random-Forest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0-Ensemble-Learning-and-Random-Forests-9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1-Ensemble-Learning-and-Random-Forests-9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2-Ensemble-Learning-and-Random-Forests-9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3-Ensemble-Learning-and-Random-Forests-9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4-Ensemble-Learning-and-Random-Forests-9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5-Ensemble-Learning-and-Random-Forests-9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6-Ensemble-Learning-and-Random-Forests-9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7-Ensemble-Learning-and-Random-Forests-9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8-Ensemble-Learning-and-Random-Forests-9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099-Ensemble-Learning-and-Random-Forests-9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